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69" r:id="rId2"/>
    <p:sldId id="281" r:id="rId3"/>
    <p:sldId id="282" r:id="rId4"/>
    <p:sldId id="286" r:id="rId5"/>
    <p:sldId id="301" r:id="rId6"/>
    <p:sldId id="325" r:id="rId7"/>
    <p:sldId id="261" r:id="rId8"/>
    <p:sldId id="262" r:id="rId9"/>
    <p:sldId id="326" r:id="rId10"/>
    <p:sldId id="256" r:id="rId11"/>
    <p:sldId id="283" r:id="rId12"/>
    <p:sldId id="284" r:id="rId13"/>
    <p:sldId id="299" r:id="rId14"/>
    <p:sldId id="285" r:id="rId15"/>
    <p:sldId id="300" r:id="rId16"/>
    <p:sldId id="297" r:id="rId17"/>
    <p:sldId id="265" r:id="rId18"/>
    <p:sldId id="287" r:id="rId19"/>
    <p:sldId id="294" r:id="rId20"/>
    <p:sldId id="296" r:id="rId21"/>
    <p:sldId id="295" r:id="rId22"/>
    <p:sldId id="298" r:id="rId23"/>
    <p:sldId id="289" r:id="rId24"/>
    <p:sldId id="290" r:id="rId25"/>
    <p:sldId id="291" r:id="rId26"/>
    <p:sldId id="292" r:id="rId27"/>
    <p:sldId id="293" r:id="rId28"/>
    <p:sldId id="288" r:id="rId29"/>
    <p:sldId id="264" r:id="rId30"/>
    <p:sldId id="304" r:id="rId31"/>
    <p:sldId id="303" r:id="rId32"/>
    <p:sldId id="302" r:id="rId33"/>
    <p:sldId id="267" r:id="rId34"/>
    <p:sldId id="306" r:id="rId35"/>
    <p:sldId id="307" r:id="rId36"/>
    <p:sldId id="308" r:id="rId37"/>
    <p:sldId id="309" r:id="rId38"/>
    <p:sldId id="305" r:id="rId39"/>
    <p:sldId id="311" r:id="rId40"/>
    <p:sldId id="312" r:id="rId41"/>
    <p:sldId id="317" r:id="rId42"/>
    <p:sldId id="314" r:id="rId43"/>
    <p:sldId id="310" r:id="rId44"/>
    <p:sldId id="316" r:id="rId45"/>
    <p:sldId id="313" r:id="rId46"/>
    <p:sldId id="319" r:id="rId47"/>
    <p:sldId id="318" r:id="rId48"/>
    <p:sldId id="315" r:id="rId49"/>
    <p:sldId id="321" r:id="rId50"/>
    <p:sldId id="322" r:id="rId51"/>
    <p:sldId id="323" r:id="rId52"/>
    <p:sldId id="324" r:id="rId53"/>
    <p:sldId id="320" r:id="rId54"/>
    <p:sldId id="278" r:id="rId5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33"/>
    <a:srgbClr val="6666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15" y="3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575F4B26-264D-40AC-B40A-B03BC67F7D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5195398-8873-44D9-B20A-2FCD79C36E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EDEF0-27BF-4B1C-BE59-D1C7F770857F}" type="datetimeFigureOut">
              <a:rPr lang="da-DK" smtClean="0"/>
              <a:t>08-01-2019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820E861-23A0-4E58-A980-2A2309843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8DEC62F4-C5EC-48E0-BD68-8BE6B90C7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BDA31-94CE-44B8-ACEE-E553C4ECDEF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0320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B1174-2B25-4056-9320-BF4A3290A8EE}" type="datetimeFigureOut">
              <a:rPr lang="da-DK" smtClean="0"/>
              <a:t>08-01-2019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623D2-5F61-41B3-AEDF-569D6C868EC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2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57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10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F64102-50EB-4FE6-A8E4-79EE2DEA7E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0664300-5852-4AD8-AB1E-CC4463FE89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E18ECC8-8103-494A-A6F3-F63C8B6D3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BA0-7914-4EFB-9218-C06543F35E02}" type="datetimeFigureOut">
              <a:rPr lang="da-DK" smtClean="0"/>
              <a:t>08-01-2019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F2BB39F-4AD3-4BCB-BC42-7D358709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BA8555B-116D-40D2-A53A-8D458A129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9315D-114A-4D02-AF54-0EDA5197967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7531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41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799" userDrawn="1">
          <p15:clr>
            <a:srgbClr val="F26B43"/>
          </p15:clr>
        </p15:guide>
        <p15:guide id="3" orient="horz" pos="1253" userDrawn="1">
          <p15:clr>
            <a:srgbClr val="F26B43"/>
          </p15:clr>
        </p15:guide>
        <p15:guide id="4" orient="horz" pos="1706" userDrawn="1">
          <p15:clr>
            <a:srgbClr val="F26B43"/>
          </p15:clr>
        </p15:guide>
        <p15:guide id="5" orient="horz" pos="37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36238E95-0B9F-4CA6-A31A-0000A518E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110" y="2261852"/>
            <a:ext cx="3848108" cy="30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24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solidFill>
                  <a:srgbClr val="00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latin typeface="Century Gothic" panose="020B0502020202020204" pitchFamily="34" charset="0"/>
              </a:rPr>
              <a:t>Geo Fyns strategi 2019-2021</a:t>
            </a:r>
          </a:p>
        </p:txBody>
      </p:sp>
      <p:pic>
        <p:nvPicPr>
          <p:cNvPr id="9" name="Billede 8">
            <a:extLst>
              <a:ext uri="{FF2B5EF4-FFF2-40B4-BE49-F238E27FC236}">
                <a16:creationId xmlns:a16="http://schemas.microsoft.com/office/drawing/2014/main" id="{F7E29DC3-AD96-424E-9103-F2F339C8D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2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B7027355-3BC6-4132-A81B-E6E969FCB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latin typeface="Century Gothic" panose="020B0502020202020204" pitchFamily="34" charset="0"/>
              </a:rPr>
              <a:t>Geo Fyns strategi 2019-2021</a:t>
            </a:r>
          </a:p>
        </p:txBody>
      </p:sp>
    </p:spTree>
    <p:extLst>
      <p:ext uri="{BB962C8B-B14F-4D97-AF65-F5344CB8AC3E}">
        <p14:creationId xmlns:p14="http://schemas.microsoft.com/office/powerpoint/2010/main" val="1050912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B7027355-3BC6-4132-A81B-E6E969FCB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solidFill>
                  <a:srgbClr val="666666"/>
                </a:solidFill>
                <a:latin typeface="Century Gothic" panose="020B0502020202020204" pitchFamily="34" charset="0"/>
              </a:rPr>
              <a:t>Geo Fyns strategi 2019-2021</a:t>
            </a:r>
          </a:p>
        </p:txBody>
      </p:sp>
    </p:spTree>
    <p:extLst>
      <p:ext uri="{BB962C8B-B14F-4D97-AF65-F5344CB8AC3E}">
        <p14:creationId xmlns:p14="http://schemas.microsoft.com/office/powerpoint/2010/main" val="1414934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CC9EB312-F7B8-4432-8F52-FFB8FB293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solidFill>
                  <a:schemeClr val="bg1"/>
                </a:solidFill>
                <a:latin typeface="Century Gothic" panose="020B0502020202020204" pitchFamily="34" charset="0"/>
              </a:rPr>
              <a:t>Geo Fyns strategi 2019-2021</a:t>
            </a:r>
          </a:p>
        </p:txBody>
      </p:sp>
    </p:spTree>
    <p:extLst>
      <p:ext uri="{BB962C8B-B14F-4D97-AF65-F5344CB8AC3E}">
        <p14:creationId xmlns:p14="http://schemas.microsoft.com/office/powerpoint/2010/main" val="3127354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CC9EB312-F7B8-4432-8F52-FFB8FB293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solidFill>
                  <a:schemeClr val="bg1"/>
                </a:solidFill>
                <a:latin typeface="Century Gothic" panose="020B0502020202020204" pitchFamily="34" charset="0"/>
              </a:rPr>
              <a:t>Geo Fyns strategi 2019-2021</a:t>
            </a:r>
          </a:p>
        </p:txBody>
      </p:sp>
    </p:spTree>
    <p:extLst>
      <p:ext uri="{BB962C8B-B14F-4D97-AF65-F5344CB8AC3E}">
        <p14:creationId xmlns:p14="http://schemas.microsoft.com/office/powerpoint/2010/main" val="1374755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CC9EB312-F7B8-4432-8F52-FFB8FB293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A41CA8-BECD-4EE8-A7C4-16E0DB145C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707553"/>
            <a:ext cx="91440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da-DK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SAMMEN OM DATA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1442B6C-5FDB-4442-B2E6-2EA2709BA6D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512415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a-DK" dirty="0">
                <a:solidFill>
                  <a:schemeClr val="bg1"/>
                </a:solidFill>
                <a:latin typeface="Century Gothic" panose="020B0502020202020204" pitchFamily="34" charset="0"/>
              </a:rPr>
              <a:t>Geo Fyns strategi 2019-2021</a:t>
            </a:r>
          </a:p>
        </p:txBody>
      </p:sp>
    </p:spTree>
    <p:extLst>
      <p:ext uri="{BB962C8B-B14F-4D97-AF65-F5344CB8AC3E}">
        <p14:creationId xmlns:p14="http://schemas.microsoft.com/office/powerpoint/2010/main" val="821287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880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rgbClr val="00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B41A9DB5-EE0B-4565-A53A-AB20D365E887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latin typeface="Century Gothic" panose="020B0502020202020204" pitchFamily="34" charset="0"/>
            </a:endParaRP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95F4E718-9CC4-436C-AA5E-05229443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75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B41A9DB5-EE0B-4565-A53A-AB20D365E887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latin typeface="Century Gothic" panose="020B0502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A2422433-5B6A-42F9-AF1A-187E9666C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99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B41A9DB5-EE0B-4565-A53A-AB20D365E887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FA2AEC89-A238-4731-8C84-4F880DBC8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89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36238E95-0B9F-4CA6-A31A-0000A518E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110" y="2261852"/>
            <a:ext cx="3848108" cy="30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1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B41A9DB5-EE0B-4565-A53A-AB20D365E887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FA2AEC89-A238-4731-8C84-4F880DBC8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67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B41A9DB5-EE0B-4565-A53A-AB20D365E887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FA2AEC89-A238-4731-8C84-4F880DBC8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89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163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rgbClr val="00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1" y="1443841"/>
            <a:ext cx="10058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95F4E718-9CC4-436C-AA5E-05229443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22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1" y="1443841"/>
            <a:ext cx="10058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A2422433-5B6A-42F9-AF1A-187E9666C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05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1" y="1443841"/>
            <a:ext cx="10058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B5B82464-434F-49AD-BCA1-BAB3BA36F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98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1" y="1443841"/>
            <a:ext cx="10058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B5B82464-434F-49AD-BCA1-BAB3BA36F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53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158D571C-39B0-47CD-AE04-79568AEE368B}"/>
              </a:ext>
            </a:extLst>
          </p:cNvPr>
          <p:cNvSpPr txBox="1"/>
          <p:nvPr/>
        </p:nvSpPr>
        <p:spPr>
          <a:xfrm>
            <a:off x="1071511" y="1443841"/>
            <a:ext cx="10058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B5B82464-434F-49AD-BCA1-BAB3BA36F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290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541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C3E6500-68C6-42C0-8074-7B0D8F98DEC3}"/>
              </a:ext>
            </a:extLst>
          </p:cNvPr>
          <p:cNvSpPr/>
          <p:nvPr/>
        </p:nvSpPr>
        <p:spPr>
          <a:xfrm>
            <a:off x="6095999" y="0"/>
            <a:ext cx="6096001" cy="6857999"/>
          </a:xfrm>
          <a:prstGeom prst="rect">
            <a:avLst/>
          </a:prstGeom>
          <a:solidFill>
            <a:srgbClr val="66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DB23FC96-F9F6-4E90-9709-8964189A1E66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68F04FB1-7DC0-4CF4-B690-6B7AD93D42F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3A34A884-5D3E-484A-AB4A-7F366BEA5C89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Billede 18">
            <a:extLst>
              <a:ext uri="{FF2B5EF4-FFF2-40B4-BE49-F238E27FC236}">
                <a16:creationId xmlns:a16="http://schemas.microsoft.com/office/drawing/2014/main" id="{39829B45-7A6E-4746-B276-836E8E5CD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65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36238E95-0B9F-4CA6-A31A-0000A518E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110" y="2261852"/>
            <a:ext cx="3848108" cy="30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040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C3E6500-68C6-42C0-8074-7B0D8F98DEC3}"/>
              </a:ext>
            </a:extLst>
          </p:cNvPr>
          <p:cNvSpPr/>
          <p:nvPr/>
        </p:nvSpPr>
        <p:spPr>
          <a:xfrm>
            <a:off x="6095999" y="0"/>
            <a:ext cx="6096001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DB23FC96-F9F6-4E90-9709-8964189A1E66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68F04FB1-7DC0-4CF4-B690-6B7AD93D42F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3A34A884-5D3E-484A-AB4A-7F366BEA5C89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Billede 18">
            <a:extLst>
              <a:ext uri="{FF2B5EF4-FFF2-40B4-BE49-F238E27FC236}">
                <a16:creationId xmlns:a16="http://schemas.microsoft.com/office/drawing/2014/main" id="{39829B45-7A6E-4746-B276-836E8E5CD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357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C3E6500-68C6-42C0-8074-7B0D8F98DEC3}"/>
              </a:ext>
            </a:extLst>
          </p:cNvPr>
          <p:cNvSpPr/>
          <p:nvPr/>
        </p:nvSpPr>
        <p:spPr>
          <a:xfrm>
            <a:off x="6095999" y="0"/>
            <a:ext cx="6096001" cy="6857999"/>
          </a:xfrm>
          <a:prstGeom prst="rect">
            <a:avLst/>
          </a:prstGeom>
          <a:solidFill>
            <a:srgbClr val="00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DB23FC96-F9F6-4E90-9709-8964189A1E66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68F04FB1-7DC0-4CF4-B690-6B7AD93D42FB}"/>
              </a:ext>
            </a:extLst>
          </p:cNvPr>
          <p:cNvSpPr txBox="1"/>
          <p:nvPr/>
        </p:nvSpPr>
        <p:spPr>
          <a:xfrm>
            <a:off x="1071512" y="1443841"/>
            <a:ext cx="429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3A34A884-5D3E-484A-AB4A-7F366BEA5C89}"/>
              </a:ext>
            </a:extLst>
          </p:cNvPr>
          <p:cNvSpPr txBox="1"/>
          <p:nvPr/>
        </p:nvSpPr>
        <p:spPr>
          <a:xfrm>
            <a:off x="6825672" y="1443841"/>
            <a:ext cx="429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SzPct val="100000"/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  <a:p>
            <a:pPr>
              <a:buSzPct val="100000"/>
            </a:pPr>
            <a:endParaRPr lang="da-DK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Billede 18">
            <a:extLst>
              <a:ext uri="{FF2B5EF4-FFF2-40B4-BE49-F238E27FC236}">
                <a16:creationId xmlns:a16="http://schemas.microsoft.com/office/drawing/2014/main" id="{39829B45-7A6E-4746-B276-836E8E5CD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53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2810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44557B6-9859-47E6-89D2-F8C2AB16B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2207" y="0"/>
            <a:ext cx="3049793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rgbClr val="00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1" y="1443841"/>
            <a:ext cx="8070695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369E4BD4-1A12-409D-AC72-F57F241505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178680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44557B6-9859-47E6-89D2-F8C2AB16B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2207" y="0"/>
            <a:ext cx="3049793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70694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D8FFC139-7F56-4333-8C0C-B3262667F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18899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7D5457E-A065-4751-8A08-4754E8115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70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29265DCF-AD6F-4E96-A260-7AAF7D399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666666"/>
          </a:solidFill>
        </p:spPr>
      </p:pic>
    </p:spTree>
    <p:extLst>
      <p:ext uri="{BB962C8B-B14F-4D97-AF65-F5344CB8AC3E}">
        <p14:creationId xmlns:p14="http://schemas.microsoft.com/office/powerpoint/2010/main" val="11565770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7D5457E-A065-4751-8A08-4754E8115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70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67512761-9575-458A-9DA0-AC01DA196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9020402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7D5457E-A065-4751-8A08-4754E8115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70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28A26799-D34A-450C-8298-6CFB27614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006633"/>
          </a:solidFill>
        </p:spPr>
      </p:pic>
    </p:spTree>
    <p:extLst>
      <p:ext uri="{BB962C8B-B14F-4D97-AF65-F5344CB8AC3E}">
        <p14:creationId xmlns:p14="http://schemas.microsoft.com/office/powerpoint/2010/main" val="3288973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0716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5077ACE-CE81-48F9-8932-C9AB26F03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262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D8FFC139-7F56-4333-8C0C-B3262667F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89790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B57A4AE-A701-4D3E-AAF9-7C780CC22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43" y="2261852"/>
            <a:ext cx="3907376" cy="30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81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736D4928-3535-4243-AF4B-586BA3A5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409" y="-10504"/>
            <a:ext cx="3048573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666666"/>
          </a:solidFill>
        </p:spPr>
      </p:pic>
    </p:spTree>
    <p:extLst>
      <p:ext uri="{BB962C8B-B14F-4D97-AF65-F5344CB8AC3E}">
        <p14:creationId xmlns:p14="http://schemas.microsoft.com/office/powerpoint/2010/main" val="42374824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736D4928-3535-4243-AF4B-586BA3A5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409" y="-10504"/>
            <a:ext cx="3048573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9501833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736D4928-3535-4243-AF4B-586BA3A5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409" y="-10504"/>
            <a:ext cx="3048573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006633"/>
          </a:solidFill>
        </p:spPr>
      </p:pic>
    </p:spTree>
    <p:extLst>
      <p:ext uri="{BB962C8B-B14F-4D97-AF65-F5344CB8AC3E}">
        <p14:creationId xmlns:p14="http://schemas.microsoft.com/office/powerpoint/2010/main" val="16664663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2064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89B5F2FC-BFFA-49B4-8321-00180ABDD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D8FFC139-7F56-4333-8C0C-B3262667F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8330071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AECAC08-CFAC-4A81-9A39-330BDA02C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666666"/>
          </a:solidFill>
        </p:spPr>
      </p:pic>
    </p:spTree>
    <p:extLst>
      <p:ext uri="{BB962C8B-B14F-4D97-AF65-F5344CB8AC3E}">
        <p14:creationId xmlns:p14="http://schemas.microsoft.com/office/powerpoint/2010/main" val="5071989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AECAC08-CFAC-4A81-9A39-330BDA02C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07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4579254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AECAC08-CFAC-4A81-9A39-330BDA02C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07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006633"/>
          </a:solidFill>
        </p:spPr>
      </p:pic>
    </p:spTree>
    <p:extLst>
      <p:ext uri="{BB962C8B-B14F-4D97-AF65-F5344CB8AC3E}">
        <p14:creationId xmlns:p14="http://schemas.microsoft.com/office/powerpoint/2010/main" val="39535389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9119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B1541C2C-6E6E-493E-9213-CE71CC6D6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07" y="0"/>
            <a:ext cx="3051152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4000" b="1" dirty="0"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latin typeface="Century Gothic" panose="020B0502020202020204" pitchFamily="34" charset="0"/>
              </a:rPr>
            </a:br>
            <a:r>
              <a:rPr lang="da-DK" sz="2000" dirty="0"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D8FFC139-7F56-4333-8C0C-B3262667F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34822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6802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40495890-60F3-4236-B903-3A1685BFA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666666"/>
          </a:solidFill>
        </p:spPr>
      </p:pic>
    </p:spTree>
    <p:extLst>
      <p:ext uri="{BB962C8B-B14F-4D97-AF65-F5344CB8AC3E}">
        <p14:creationId xmlns:p14="http://schemas.microsoft.com/office/powerpoint/2010/main" val="23812157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40495890-60F3-4236-B903-3A1685BFA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666666"/>
          </a:solidFill>
        </p:spPr>
      </p:pic>
    </p:spTree>
    <p:extLst>
      <p:ext uri="{BB962C8B-B14F-4D97-AF65-F5344CB8AC3E}">
        <p14:creationId xmlns:p14="http://schemas.microsoft.com/office/powerpoint/2010/main" val="36257219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40495890-60F3-4236-B903-3A1685BFA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0"/>
            <a:ext cx="3049720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E288BE46-A26A-4257-8A2F-29A965057AE2}"/>
              </a:ext>
            </a:extLst>
          </p:cNvPr>
          <p:cNvSpPr txBox="1"/>
          <p:nvPr/>
        </p:nvSpPr>
        <p:spPr>
          <a:xfrm>
            <a:off x="1071512" y="606497"/>
            <a:ext cx="8070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GEOFYN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3BA1EF4-AF86-48BC-A96C-775AD415497F}"/>
              </a:ext>
            </a:extLst>
          </p:cNvPr>
          <p:cNvSpPr txBox="1"/>
          <p:nvPr/>
        </p:nvSpPr>
        <p:spPr>
          <a:xfrm>
            <a:off x="1071512" y="1443841"/>
            <a:ext cx="802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er et selskab ejet af 10 kommuner i det fynske, som har to medarbejdere, der refererer til en bestyrelse bestående af direktører fra ejerkommunerne.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da-DK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Geo Fyn arbejder tæt sammen med kommunerne, omdrejningspunktet er dataanvendelse, primært geografiske dataanalyser og </a:t>
            </a:r>
            <a:b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a-DK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-visualiseringer.</a:t>
            </a:r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720EC0A2-6360-45CE-A78C-6304EBA33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4727"/>
            <a:ext cx="721800" cy="722983"/>
          </a:xfrm>
          <a:prstGeom prst="rect">
            <a:avLst/>
          </a:prstGeom>
          <a:solidFill>
            <a:srgbClr val="006633"/>
          </a:solidFill>
        </p:spPr>
      </p:pic>
    </p:spTree>
    <p:extLst>
      <p:ext uri="{BB962C8B-B14F-4D97-AF65-F5344CB8AC3E}">
        <p14:creationId xmlns:p14="http://schemas.microsoft.com/office/powerpoint/2010/main" val="1441639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4458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D9C45E3F-274F-4413-8270-1A0B835C39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D688949B-1493-4B14-8A54-8919C2540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3798" y="5913438"/>
            <a:ext cx="710638" cy="71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33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7CCF609E-9B6D-401E-B4FB-AC7301CC2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11" y="0"/>
            <a:ext cx="8765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7CCF609E-9B6D-401E-B4FB-AC7301CC2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11" y="0"/>
            <a:ext cx="8765333" cy="6858000"/>
          </a:xfrm>
          <a:prstGeom prst="rect">
            <a:avLst/>
          </a:prstGeom>
        </p:spPr>
      </p:pic>
      <p:sp>
        <p:nvSpPr>
          <p:cNvPr id="14" name="Tekstfelt 13">
            <a:extLst>
              <a:ext uri="{FF2B5EF4-FFF2-40B4-BE49-F238E27FC236}">
                <a16:creationId xmlns:a16="http://schemas.microsoft.com/office/drawing/2014/main" id="{1E480269-C892-49E5-A2DA-9D65A43CBF3B}"/>
              </a:ext>
            </a:extLst>
          </p:cNvPr>
          <p:cNvSpPr txBox="1"/>
          <p:nvPr/>
        </p:nvSpPr>
        <p:spPr>
          <a:xfrm>
            <a:off x="5878358" y="20472"/>
            <a:ext cx="1928161" cy="175432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11001010101</a:t>
            </a:r>
          </a:p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00101111100</a:t>
            </a:r>
          </a:p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10101011001</a:t>
            </a:r>
          </a:p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11110010001</a:t>
            </a:r>
          </a:p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01000111010</a:t>
            </a:r>
          </a:p>
          <a:p>
            <a:pPr algn="ctr"/>
            <a:r>
              <a:rPr lang="da-DK" dirty="0">
                <a:latin typeface="Arial Black" panose="020B0A04020102020204" pitchFamily="34" charset="0"/>
                <a:cs typeface="Arial" panose="020B0604020202020204" pitchFamily="34" charset="0"/>
              </a:rPr>
              <a:t>10010101010</a:t>
            </a:r>
          </a:p>
        </p:txBody>
      </p:sp>
    </p:spTree>
    <p:extLst>
      <p:ext uri="{BB962C8B-B14F-4D97-AF65-F5344CB8AC3E}">
        <p14:creationId xmlns:p14="http://schemas.microsoft.com/office/powerpoint/2010/main" val="2767769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7CCF609E-9B6D-401E-B4FB-AC7301CC2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911" y="0"/>
            <a:ext cx="8765333" cy="6858000"/>
          </a:xfrm>
          <a:prstGeom prst="rect">
            <a:avLst/>
          </a:prstGeom>
        </p:spPr>
      </p:pic>
      <p:sp>
        <p:nvSpPr>
          <p:cNvPr id="12" name="Tekstfelt 11">
            <a:extLst>
              <a:ext uri="{FF2B5EF4-FFF2-40B4-BE49-F238E27FC236}">
                <a16:creationId xmlns:a16="http://schemas.microsoft.com/office/drawing/2014/main" id="{5E23E7BF-94E9-4C13-8A68-DF0E0971BB47}"/>
              </a:ext>
            </a:extLst>
          </p:cNvPr>
          <p:cNvSpPr txBox="1"/>
          <p:nvPr/>
        </p:nvSpPr>
        <p:spPr>
          <a:xfrm>
            <a:off x="5973893" y="0"/>
            <a:ext cx="1866746" cy="186204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da-DK" sz="2300" dirty="0"/>
              <a:t>11001010101</a:t>
            </a:r>
          </a:p>
          <a:p>
            <a:pPr algn="ctr"/>
            <a:r>
              <a:rPr lang="da-DK" sz="2300" dirty="0"/>
              <a:t>00101111100</a:t>
            </a:r>
          </a:p>
          <a:p>
            <a:pPr algn="ctr"/>
            <a:r>
              <a:rPr lang="da-DK" sz="2300" dirty="0"/>
              <a:t>10101011001</a:t>
            </a:r>
          </a:p>
          <a:p>
            <a:pPr algn="ctr"/>
            <a:r>
              <a:rPr lang="da-DK" sz="2300" dirty="0"/>
              <a:t>11110010001</a:t>
            </a:r>
          </a:p>
          <a:p>
            <a:pPr algn="ctr"/>
            <a:r>
              <a:rPr lang="da-DK" sz="2300" dirty="0"/>
              <a:t>01000111010</a:t>
            </a:r>
          </a:p>
        </p:txBody>
      </p:sp>
    </p:spTree>
    <p:extLst>
      <p:ext uri="{BB962C8B-B14F-4D97-AF65-F5344CB8AC3E}">
        <p14:creationId xmlns:p14="http://schemas.microsoft.com/office/powerpoint/2010/main" val="1589554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67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</TotalTime>
  <Words>1793</Words>
  <Application>Microsoft Office PowerPoint</Application>
  <PresentationFormat>Widescreen</PresentationFormat>
  <Paragraphs>167</Paragraphs>
  <Slides>54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54</vt:i4>
      </vt:variant>
    </vt:vector>
  </HeadingPairs>
  <TitlesOfParts>
    <vt:vector size="61" baseType="lpstr">
      <vt:lpstr>Arial</vt:lpstr>
      <vt:lpstr>Arial Black</vt:lpstr>
      <vt:lpstr>Calibri</vt:lpstr>
      <vt:lpstr>Calibri Light</vt:lpstr>
      <vt:lpstr>Century Gothic</vt:lpstr>
      <vt:lpstr>Wingdings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SAMMEN OM DATA</vt:lpstr>
      <vt:lpstr>SAMMEN OM DATA</vt:lpstr>
      <vt:lpstr>SAMMEN OM DATA</vt:lpstr>
      <vt:lpstr>SAMMEN OM DATA</vt:lpstr>
      <vt:lpstr>SAMMEN OM DATA</vt:lpstr>
      <vt:lpstr>SAMMEN OM DATA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Sammen om data</dc:title>
  <dc:creator>Jesper Gaardboe Jensen</dc:creator>
  <cp:lastModifiedBy>Jesper Gaardboe Jensen</cp:lastModifiedBy>
  <cp:revision>31</cp:revision>
  <dcterms:created xsi:type="dcterms:W3CDTF">2018-11-26T09:58:24Z</dcterms:created>
  <dcterms:modified xsi:type="dcterms:W3CDTF">2019-01-08T14:37:18Z</dcterms:modified>
</cp:coreProperties>
</file>